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2" r:id="rId5"/>
    <p:sldId id="263" r:id="rId6"/>
    <p:sldId id="268" r:id="rId7"/>
    <p:sldId id="264" r:id="rId8"/>
    <p:sldId id="265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93943D-3CAA-5575-CFC5-3FBF95E3E4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95EB15-0DF9-B163-7F6B-84EB3B47D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84D00B-A1C5-A2B1-B7EA-38F597D65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DC8B2D-CC1B-5524-8374-63C790983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5B667F-2165-2D93-701B-33060506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79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C7B99F-3ADE-AB75-A9E6-C9FDD51B0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27A4E4-BC32-34AC-3EDA-D38587EC1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4B1D92-EE60-6AD1-A191-D99A76E0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2547AD-1BDD-DF5B-ABC6-593A9C7B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A26D35-B7F7-BFB5-5930-AB32CF14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6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671D23-24E3-98B8-69EF-92DA967809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17415BE-47DF-08C0-EB6A-084FC3439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296EDC-3671-C66F-F7A7-34100F31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064609-807D-7687-0BD4-C6AE77CE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C22C56-6947-B7DA-6443-C21C39B8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72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9AC67-CF75-599D-C7DE-71CE9D467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8ACB3C-0FC8-BED2-0C6C-94B032928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69CB4C-1478-E58D-4147-12A7E44E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35044B-E108-DA57-FE43-F0A35752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E77EE1-B4D0-CA15-6304-0C834939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22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FA3D4-E999-E660-6C4D-FAC0179F3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B5B4EDD-5537-6526-B425-D7B91E792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1C4FF7-8E11-5524-201A-133AA250D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4E0818-0A38-1873-C8A5-827879706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C455C3-EF27-F335-C3C2-AEAA61C2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72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BC65A-15CF-A0DB-0B76-AB355B27B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14D373-D1B8-4477-1ADC-25C29A34D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EC9FE88-41D6-C2ED-F1B3-B3E9EEEC5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5DF93F7-AE8F-BDA1-27DB-197BC127F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CE0F352-AE19-9DD7-E319-8B54D95B0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AC5E425-2092-D850-C511-33CCD204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35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C6467B-316F-7427-3CA1-73FC382E3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CCA601-06D9-DE83-CA0A-25FD125A2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617741-99ED-4CCF-091C-9A7A03E9B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772486D-6871-06A4-4F78-82578D177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07DE3B0-0092-63B1-EE08-5042291FD6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2E945CF-74F2-6496-C75E-481098C15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26D054E-F9C9-0800-E1C1-2AFF53C14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7E9D329-614D-233E-AF52-65F8F394B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06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25DD6-E6C4-ACDC-6AD3-5BEE932C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4662089-363E-2B78-A66C-D0F77B2D8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62CE87A-BBFC-1F76-7223-C76B4E7BE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E3D66B-AF10-278B-8767-BA0FDCE4F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49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0A3EE1C-EEB3-DBEA-80D2-8341EFF9D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848F5E8-4F9F-677A-BB9F-73BA36E23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0F90470-7E81-5BD7-6229-C060152F7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3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427A0-B732-2AC2-42D3-47CE8F9CD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46CA69-76DE-9FED-4303-20BD22DD0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D988C2-DBD0-6913-F06B-64D115160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0DDCDE-E1A5-28F7-8A88-F0855EC60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9E6D30-B76B-15FC-84C0-7B7CFA85F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97C0AD-3E66-754B-109B-5C29629D8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73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4D4C92-C5D4-78A1-2C88-B1759DEAE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F2C25B9-3565-B1FF-C71F-A0F0F57E12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E12BBD-FA15-85BA-33D7-A31ADB5D1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CB2AF98-85D5-8CAE-7B28-79ABB581C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9D58F9-62FD-9F88-CCC9-C82D612D8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9A9418F-54AD-1BE6-3DCD-E32FB149B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39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C687C30-798C-0E4C-7E7A-D3F409A84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E614C9-09DE-A4EB-A6C7-E7F9DC83A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9E8F8B-D90C-2F27-5505-59215BBBC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30D44C-5442-4DF1-85DA-6C3F906F2A0D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0EDB5D-A2FF-7ABD-065F-5CBAF977E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2D4DFA-A62C-56DC-1131-D1A72B2B4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2034F2-BE50-4771-ABA4-A6A9C73EB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57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doautor1@e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6FA8498-5981-E4FD-DE82-CFF73A9E7FE8}"/>
              </a:ext>
            </a:extLst>
          </p:cNvPr>
          <p:cNvSpPr txBox="1"/>
          <p:nvPr/>
        </p:nvSpPr>
        <p:spPr>
          <a:xfrm>
            <a:off x="406400" y="1554480"/>
            <a:ext cx="1137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TÍTULO DA COMUNICAÇÃO: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subtítulo caso exista, utilizar caixa baixa, e sem negrito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5919467-DC7F-E25F-D42A-BE4973D2553F}"/>
              </a:ext>
            </a:extLst>
          </p:cNvPr>
          <p:cNvSpPr txBox="1"/>
          <p:nvPr/>
        </p:nvSpPr>
        <p:spPr>
          <a:xfrm>
            <a:off x="406400" y="3229312"/>
            <a:ext cx="1137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Nome autor 1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(SIGLA DA INSTITUIÇÃO)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emaildoautor1@email.com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91B77D9-92D4-ABF0-963C-03AD34404D6D}"/>
              </a:ext>
            </a:extLst>
          </p:cNvPr>
          <p:cNvSpPr txBox="1"/>
          <p:nvPr/>
        </p:nvSpPr>
        <p:spPr>
          <a:xfrm>
            <a:off x="406400" y="3937198"/>
            <a:ext cx="1137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Nome autor 2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(SIGLA DA INSTITUIÇÃO)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emaildoautor2@email.com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B8E32A8-EC7F-7775-642F-13CF27FA47CD}"/>
              </a:ext>
            </a:extLst>
          </p:cNvPr>
          <p:cNvSpPr txBox="1"/>
          <p:nvPr/>
        </p:nvSpPr>
        <p:spPr>
          <a:xfrm>
            <a:off x="406400" y="4645084"/>
            <a:ext cx="1137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Nome autor 3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(SIGLA DA INSTITUIÇÃO)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emaildoautor3@email.com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9117011-45AA-3856-B2A9-CE21E5C86DAB}"/>
              </a:ext>
            </a:extLst>
          </p:cNvPr>
          <p:cNvSpPr txBox="1"/>
          <p:nvPr/>
        </p:nvSpPr>
        <p:spPr>
          <a:xfrm>
            <a:off x="406400" y="5352970"/>
            <a:ext cx="1137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Nome autor 4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(SIGLA DA INSTITUIÇÃO)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emaildoautor4@email.com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741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1E894F6-90BE-6FFA-0A8B-6F8851D3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" y="1496346"/>
            <a:ext cx="11145520" cy="472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buNone/>
            </a:pPr>
            <a:endParaRPr lang="pt-BR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932D2F6-7A22-61BA-EBF6-AC3AD0D8DCFD}"/>
              </a:ext>
            </a:extLst>
          </p:cNvPr>
          <p:cNvSpPr/>
          <p:nvPr/>
        </p:nvSpPr>
        <p:spPr>
          <a:xfrm>
            <a:off x="523240" y="545699"/>
            <a:ext cx="11145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alt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34184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1E894F6-90BE-6FFA-0A8B-6F8851D3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" y="1496346"/>
            <a:ext cx="11145520" cy="472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447675" algn="just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447675" algn="just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0" algn="just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932D2F6-7A22-61BA-EBF6-AC3AD0D8DCFD}"/>
              </a:ext>
            </a:extLst>
          </p:cNvPr>
          <p:cNvSpPr/>
          <p:nvPr/>
        </p:nvSpPr>
        <p:spPr>
          <a:xfrm>
            <a:off x="523240" y="545699"/>
            <a:ext cx="11145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alt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278756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1E894F6-90BE-6FFA-0A8B-6F8851D3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" y="1496346"/>
            <a:ext cx="11145520" cy="472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buNone/>
            </a:pPr>
            <a:endParaRPr lang="pt-BR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932D2F6-7A22-61BA-EBF6-AC3AD0D8DCFD}"/>
              </a:ext>
            </a:extLst>
          </p:cNvPr>
          <p:cNvSpPr/>
          <p:nvPr/>
        </p:nvSpPr>
        <p:spPr>
          <a:xfrm>
            <a:off x="523240" y="545699"/>
            <a:ext cx="11145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alt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65906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1E894F6-90BE-6FFA-0A8B-6F8851D3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" y="1496346"/>
            <a:ext cx="11145520" cy="472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buNone/>
            </a:pPr>
            <a:endParaRPr lang="pt-BR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932D2F6-7A22-61BA-EBF6-AC3AD0D8DCFD}"/>
              </a:ext>
            </a:extLst>
          </p:cNvPr>
          <p:cNvSpPr/>
          <p:nvPr/>
        </p:nvSpPr>
        <p:spPr>
          <a:xfrm>
            <a:off x="523240" y="545699"/>
            <a:ext cx="11145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alt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REFERENCIAL TEÓRICO</a:t>
            </a:r>
          </a:p>
        </p:txBody>
      </p:sp>
    </p:spTree>
    <p:extLst>
      <p:ext uri="{BB962C8B-B14F-4D97-AF65-F5344CB8AC3E}">
        <p14:creationId xmlns:p14="http://schemas.microsoft.com/office/powerpoint/2010/main" val="425848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1E894F6-90BE-6FFA-0A8B-6F8851D3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" y="1496346"/>
            <a:ext cx="11145520" cy="472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buNone/>
            </a:pPr>
            <a:endParaRPr lang="pt-BR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932D2F6-7A22-61BA-EBF6-AC3AD0D8DCFD}"/>
              </a:ext>
            </a:extLst>
          </p:cNvPr>
          <p:cNvSpPr/>
          <p:nvPr/>
        </p:nvSpPr>
        <p:spPr>
          <a:xfrm>
            <a:off x="523240" y="545699"/>
            <a:ext cx="11145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alt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3866284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1E894F6-90BE-6FFA-0A8B-6F8851D3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" y="1496346"/>
            <a:ext cx="11145520" cy="472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447675" algn="just">
              <a:buNone/>
            </a:pP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texto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a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buNone/>
            </a:pPr>
            <a:endParaRPr lang="pt-BR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932D2F6-7A22-61BA-EBF6-AC3AD0D8DCFD}"/>
              </a:ext>
            </a:extLst>
          </p:cNvPr>
          <p:cNvSpPr/>
          <p:nvPr/>
        </p:nvSpPr>
        <p:spPr>
          <a:xfrm>
            <a:off x="523240" y="545699"/>
            <a:ext cx="11145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alt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1742479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1E894F6-90BE-6FFA-0A8B-6F8851D3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" y="1496346"/>
            <a:ext cx="11145520" cy="326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</a:pP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ADORNO, Theodor Ludwig </a:t>
            </a:r>
            <a:r>
              <a:rPr lang="pt-BR" sz="2400" dirty="0" err="1">
                <a:ea typeface="Calibri" panose="020F0502020204030204" pitchFamily="34" charset="0"/>
                <a:cs typeface="Calibri" panose="020F0502020204030204" pitchFamily="34" charset="0"/>
              </a:rPr>
              <a:t>Wiesengrund</a:t>
            </a: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. Tempo livre. In: </a:t>
            </a:r>
            <a:r>
              <a:rPr lang="pt-BR" sz="2400" b="1" dirty="0">
                <a:ea typeface="Calibri" panose="020F0502020204030204" pitchFamily="34" charset="0"/>
                <a:cs typeface="Calibri" panose="020F0502020204030204" pitchFamily="34" charset="0"/>
              </a:rPr>
              <a:t>Indústria cultural e sociedade</a:t>
            </a: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. São Paulo: Paz e Terra, 2002.</a:t>
            </a:r>
          </a:p>
          <a:p>
            <a:pPr algn="just">
              <a:buNone/>
            </a:pP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ADORNO, Theodor Ludwig </a:t>
            </a:r>
            <a:r>
              <a:rPr lang="pt-BR" sz="2400" dirty="0" err="1">
                <a:ea typeface="Calibri" panose="020F0502020204030204" pitchFamily="34" charset="0"/>
                <a:cs typeface="Calibri" panose="020F0502020204030204" pitchFamily="34" charset="0"/>
              </a:rPr>
              <a:t>Wiesengrund</a:t>
            </a: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. E</a:t>
            </a:r>
            <a:r>
              <a:rPr lang="pt-BR" sz="2400" b="1" dirty="0">
                <a:ea typeface="Calibri" panose="020F0502020204030204" pitchFamily="34" charset="0"/>
                <a:cs typeface="Calibri" panose="020F0502020204030204" pitchFamily="34" charset="0"/>
              </a:rPr>
              <a:t>ducação e emancipação</a:t>
            </a: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. 2. ed. Rio de Janeiro: Paz e Terra, 2000.</a:t>
            </a:r>
          </a:p>
          <a:p>
            <a:pPr algn="just">
              <a:buNone/>
            </a:pP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BOBBIO, Norberto. </a:t>
            </a:r>
            <a:r>
              <a:rPr lang="pt-BR" sz="2400" b="1" dirty="0">
                <a:ea typeface="Calibri" panose="020F0502020204030204" pitchFamily="34" charset="0"/>
                <a:cs typeface="Calibri" panose="020F0502020204030204" pitchFamily="34" charset="0"/>
              </a:rPr>
              <a:t>A era dos direitos</a:t>
            </a: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. Rio de Janeiro: Elsevier, 2004.</a:t>
            </a:r>
          </a:p>
          <a:p>
            <a:pPr algn="just">
              <a:buNone/>
            </a:pP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BUENO, Jose Geraldo Silveira. Crianças com necessidades educativas especiais, política educacional e a formação de professores: generalistas ou especialistas. </a:t>
            </a:r>
            <a:r>
              <a:rPr lang="pt-BR" sz="2400" b="1" dirty="0">
                <a:ea typeface="Calibri" panose="020F0502020204030204" pitchFamily="34" charset="0"/>
                <a:cs typeface="Calibri" panose="020F0502020204030204" pitchFamily="34" charset="0"/>
              </a:rPr>
              <a:t>Revista Brasileira de Educação Especial</a:t>
            </a:r>
            <a:r>
              <a:rPr lang="pt-BR" sz="2400" dirty="0">
                <a:ea typeface="Calibri" panose="020F0502020204030204" pitchFamily="34" charset="0"/>
                <a:cs typeface="Calibri" panose="020F0502020204030204" pitchFamily="34" charset="0"/>
              </a:rPr>
              <a:t>, v. 3, n. 5, p. 7-25, 1999.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932D2F6-7A22-61BA-EBF6-AC3AD0D8DCFD}"/>
              </a:ext>
            </a:extLst>
          </p:cNvPr>
          <p:cNvSpPr/>
          <p:nvPr/>
        </p:nvSpPr>
        <p:spPr>
          <a:xfrm>
            <a:off x="523240" y="545699"/>
            <a:ext cx="11145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alt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REFERÊNCIAS </a:t>
            </a:r>
          </a:p>
        </p:txBody>
      </p:sp>
    </p:spTree>
    <p:extLst>
      <p:ext uri="{BB962C8B-B14F-4D97-AF65-F5344CB8AC3E}">
        <p14:creationId xmlns:p14="http://schemas.microsoft.com/office/powerpoint/2010/main" val="4144568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680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Adão Xavier</dc:creator>
  <cp:lastModifiedBy>Gloria Ferro</cp:lastModifiedBy>
  <cp:revision>3</cp:revision>
  <dcterms:created xsi:type="dcterms:W3CDTF">2024-04-30T19:39:23Z</dcterms:created>
  <dcterms:modified xsi:type="dcterms:W3CDTF">2024-04-30T21:06:00Z</dcterms:modified>
</cp:coreProperties>
</file>